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U.S.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U.S.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U.S. GOVERNMENT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U.S. GOVERNMENT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conclusions.[USG.20A]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social studies information.[USG.21D]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solution.[USG.22A]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decision.[USG.22B]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a product on a contemporary government issue or topic using critical methods of inquiry.[USG.20B]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and defend a point of view on a current political issue.[USG.20C]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analyze and evaluate the validity of information, arguments, and counterarguments from primary and secondary sources for bias, propaganda, point of view, and frame of reference.[USG.20D]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government data using charts, tables, graphs, and maps.[USG.20E]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social studies information such as maps and graphs.[USG.20F]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correctly.[USG.21A]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punctuation.[USG.21B]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information from one medium to another, including written to visual and statistical to written or visual, using computer software as appropriate.[USG.21C]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GOVERNMENT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327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12</cp:revision>
  <dcterms:created xsi:type="dcterms:W3CDTF">2014-10-20T16:17:28Z</dcterms:created>
  <dcterms:modified xsi:type="dcterms:W3CDTF">2014-11-05T16:20:16Z</dcterms:modified>
</cp:coreProperties>
</file>